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7" r:id="rId7"/>
    <p:sldId id="268" r:id="rId8"/>
    <p:sldId id="259" r:id="rId9"/>
    <p:sldId id="261" r:id="rId10"/>
    <p:sldId id="262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BDD821-CA0D-4CBC-8E3C-DEA558415B8F}" v="45" dt="2024-04-18T14:53:35.4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B829-E97B-BA9B-C415-D8946510C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278F9-A9E1-99B5-E0A9-0972B7234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00DA4-3B48-FE7B-5BF0-E1709065A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9F6B-F096-4486-AE51-5CEACEE4B31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91E93-0616-C98C-E53D-2E421840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08BE2-336C-1757-2073-49D650A5D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6C16-F654-4967-BF61-640D4C68B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435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94669-B674-B385-051D-BA11E05BC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BB0B97-716C-D577-8C91-E9CE02C7B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CBC6F-F2C7-019C-CA53-510BF8F15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9F6B-F096-4486-AE51-5CEACEE4B31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E00DC-3315-F0B1-7F9A-209E46293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0A492-DBD4-440B-18B5-ADEA2122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6C16-F654-4967-BF61-640D4C68B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134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62E98-9C4F-1EE1-C04C-7B7BF2B4FB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15E0E1-1D25-B837-D2A5-8FDDCDE60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1D1C6-DD5E-C467-EF84-BE52698B5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9F6B-F096-4486-AE51-5CEACEE4B31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D81C5-5796-41E4-DBC2-F525F05D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BD853-3C7C-09EB-8FE3-944DA9C7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6C16-F654-4967-BF61-640D4C68B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7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38EF2-7AEC-5D4F-EB63-09BCB0C3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61A54-A748-1307-EDCB-4F3F55034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08A24-D16E-1428-E0C7-8D9D3E2EA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9F6B-F096-4486-AE51-5CEACEE4B31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C981E-3D38-E953-BB98-81A4FE4B7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04E5-5EE4-0F2F-D8BA-A059A820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6C16-F654-4967-BF61-640D4C68B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21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0FFB-8AEF-B0B4-E5E8-9FEEF104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549F0-FF83-7218-5316-212969952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34303-2C73-67CD-D563-E9898B1BC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9F6B-F096-4486-AE51-5CEACEE4B31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95E51-F503-4D44-2CFC-BB971EFE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CCE20-B229-2968-018E-712B8A1AD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6C16-F654-4967-BF61-640D4C68B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47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5790C-ABD8-DB09-EF2D-C89B195B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8ADD3-37A2-96F6-6AFD-470B53C5C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4B2DA-8C9D-8B5F-CB59-C015399BD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8116D-9CD8-E7FA-7303-2ACDBAC16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9F6B-F096-4486-AE51-5CEACEE4B31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3AFEE-CCED-A7E6-4D12-2C35F9DDB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999FD-2EB3-5BB4-4BE5-2ACEAAF17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6C16-F654-4967-BF61-640D4C68B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705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47B1A-DB3C-3632-35A7-3ACCE66A8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AA29F-9384-4A27-FB61-7DA73D0E1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7BB8B-3C85-FBED-DFAE-C3A2EC37E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4FF09-637B-6B76-1EA5-B268CDE2D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876AED-0181-DCC4-9E3B-C461507884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2CA89D-0D6A-20B7-DCAB-A52FDF7CE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9F6B-F096-4486-AE51-5CEACEE4B31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7E52B7-C8D3-5646-43CB-4A12FC6A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C93BC3-747B-252C-6A18-245A84B4C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6C16-F654-4967-BF61-640D4C68B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33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CB4E-85EC-E143-4EC2-62F6C6B14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9D661A-B8E0-83AB-06AA-DA752536D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9F6B-F096-4486-AE51-5CEACEE4B31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F0F88-E0F3-8BD1-F85B-BAB76471C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4D8ED7-559B-A08D-D825-DA59D1EF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6C16-F654-4967-BF61-640D4C68B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691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929B7E-BEAB-D5BD-89FF-B1D237282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9F6B-F096-4486-AE51-5CEACEE4B31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84D0CB-3294-9231-F0F1-CCE23EC5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54571-42B0-C2D3-464E-9A3156DA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6C16-F654-4967-BF61-640D4C68B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78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4F8F-F626-2AE6-8561-BF7A71570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706D3-C81B-AC20-3579-0A38FC1C8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A23246-1E51-F91F-E3F6-EE1A3C95C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D8F03-7AE3-4C91-E860-D5DB305E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9F6B-F096-4486-AE51-5CEACEE4B31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1D409-6100-C4D5-2593-E58A2AD9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5853E-4CDC-C5AE-C72F-A7A61867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6C16-F654-4967-BF61-640D4C68B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806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EA0AC-7436-A8E2-33F9-F4C663035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545399-BFC1-609B-2C64-52E7E77B76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214F0-8528-2F7B-61C1-12683F947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E2B68-B5BC-7555-ED4C-AA4A66B09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9F6B-F096-4486-AE51-5CEACEE4B31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A933E-BACD-4E5D-B69C-38D97CC5C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F7969-A122-FF6A-F95C-B3BC5C212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6C16-F654-4967-BF61-640D4C68B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91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8F7DD9-957A-B711-3547-2C69D168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72CED-3238-8B7A-3316-B3FCAD963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155A4-6B1E-A109-3CE9-544E98F4B3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C19F6B-F096-4486-AE51-5CEACEE4B31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B23E6-CAD0-B709-837E-1973590B4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BAFF0-A64C-2EDC-F111-68F78AF96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776C16-F654-4967-BF61-640D4C68B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58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F442E0-601D-BDBF-79CC-25B0F6106D05}"/>
              </a:ext>
            </a:extLst>
          </p:cNvPr>
          <p:cNvSpPr txBox="1"/>
          <p:nvPr/>
        </p:nvSpPr>
        <p:spPr>
          <a:xfrm>
            <a:off x="1763189" y="439559"/>
            <a:ext cx="4772974" cy="207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Foundations Archaeology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       in association with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Purton Historical Society </a:t>
            </a:r>
          </a:p>
        </p:txBody>
      </p:sp>
      <p:pic>
        <p:nvPicPr>
          <p:cNvPr id="6" name="Picture 5" descr="A logo for a building&#10;&#10;Description automatically generated">
            <a:extLst>
              <a:ext uri="{FF2B5EF4-FFF2-40B4-BE49-F238E27FC236}">
                <a16:creationId xmlns:a16="http://schemas.microsoft.com/office/drawing/2014/main" id="{4C0FB437-5542-7DD8-6238-14CA67E5E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20" y="643468"/>
            <a:ext cx="3294504" cy="2545005"/>
          </a:xfrm>
          <a:prstGeom prst="rect">
            <a:avLst/>
          </a:prstGeom>
        </p:spPr>
      </p:pic>
      <p:pic>
        <p:nvPicPr>
          <p:cNvPr id="8" name="Picture 7" descr="A purple circle with white text&#10;&#10;Description automatically generated">
            <a:extLst>
              <a:ext uri="{FF2B5EF4-FFF2-40B4-BE49-F238E27FC236}">
                <a16:creationId xmlns:a16="http://schemas.microsoft.com/office/drawing/2014/main" id="{13E9E3F8-B526-3A43-86D1-BDFC13763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834" y="188054"/>
            <a:ext cx="1385107" cy="1385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C2816C-6061-742D-423D-E6D2C97520BF}"/>
              </a:ext>
            </a:extLst>
          </p:cNvPr>
          <p:cNvSpPr txBox="1"/>
          <p:nvPr/>
        </p:nvSpPr>
        <p:spPr>
          <a:xfrm>
            <a:off x="861775" y="2337995"/>
            <a:ext cx="8968892" cy="180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THE ROMANS IN PURTON PROJECT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3F8238-5AFD-B831-B88D-B70922FE1D6C}"/>
              </a:ext>
            </a:extLst>
          </p:cNvPr>
          <p:cNvSpPr txBox="1"/>
          <p:nvPr/>
        </p:nvSpPr>
        <p:spPr>
          <a:xfrm>
            <a:off x="1763189" y="4679723"/>
            <a:ext cx="4772974" cy="156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Introduction Presentation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     Wednesday 24</a:t>
            </a:r>
            <a:r>
              <a:rPr lang="en-US" sz="2400" b="1" baseline="30000" dirty="0"/>
              <a:t>th</a:t>
            </a:r>
            <a:r>
              <a:rPr lang="en-US" sz="2400" b="1" dirty="0"/>
              <a:t> April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AEA59-9BA7-2B5C-AA9D-3ED619562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20" y="4883000"/>
            <a:ext cx="3558540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04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ooking through a microscope&#10;&#10;Description automatically generated">
            <a:extLst>
              <a:ext uri="{FF2B5EF4-FFF2-40B4-BE49-F238E27FC236}">
                <a16:creationId xmlns:a16="http://schemas.microsoft.com/office/drawing/2014/main" id="{4593386C-6831-ABFF-D77E-61B476492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8" y="486584"/>
            <a:ext cx="4137660" cy="3672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0EC1E7-F883-2073-E7CC-978B3C103932}"/>
              </a:ext>
            </a:extLst>
          </p:cNvPr>
          <p:cNvSpPr txBox="1"/>
          <p:nvPr/>
        </p:nvSpPr>
        <p:spPr>
          <a:xfrm>
            <a:off x="4709652" y="2653448"/>
            <a:ext cx="43556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After The Dig?</a:t>
            </a:r>
          </a:p>
          <a:p>
            <a:endParaRPr lang="en-US" sz="2400" dirty="0"/>
          </a:p>
          <a:p>
            <a:r>
              <a:rPr lang="en-US" sz="2400" dirty="0"/>
              <a:t>Specialist analysis</a:t>
            </a:r>
          </a:p>
          <a:p>
            <a:endParaRPr lang="en-US" sz="2400" dirty="0"/>
          </a:p>
          <a:p>
            <a:r>
              <a:rPr lang="en-US" sz="2400" dirty="0"/>
              <a:t>Archaeological synthesis</a:t>
            </a:r>
          </a:p>
          <a:p>
            <a:endParaRPr lang="en-US" sz="2400" dirty="0"/>
          </a:p>
          <a:p>
            <a:r>
              <a:rPr lang="en-US" sz="2400" dirty="0"/>
              <a:t>Full report / publication</a:t>
            </a:r>
            <a:endParaRPr lang="en-GB" sz="2400" dirty="0"/>
          </a:p>
        </p:txBody>
      </p:sp>
      <p:pic>
        <p:nvPicPr>
          <p:cNvPr id="7" name="Picture 6" descr="A statue of a dog&#10;&#10;Description automatically generated">
            <a:extLst>
              <a:ext uri="{FF2B5EF4-FFF2-40B4-BE49-F238E27FC236}">
                <a16:creationId xmlns:a16="http://schemas.microsoft.com/office/drawing/2014/main" id="{CB98F0A9-BC38-48A9-ACAE-D318C8FDD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96" y="1592674"/>
            <a:ext cx="3382296" cy="47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58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B93FC-501B-FF0D-90AE-242EE073D581}"/>
              </a:ext>
            </a:extLst>
          </p:cNvPr>
          <p:cNvSpPr txBox="1"/>
          <p:nvPr/>
        </p:nvSpPr>
        <p:spPr>
          <a:xfrm>
            <a:off x="1783592" y="1205549"/>
            <a:ext cx="3930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Finds to </a:t>
            </a:r>
            <a:r>
              <a:rPr lang="en-GB" sz="2800" b="1" dirty="0"/>
              <a:t>Wiltshire Museum</a:t>
            </a:r>
            <a:r>
              <a:rPr lang="en-GB" sz="2800" dirty="0"/>
              <a:t>, Devizes</a:t>
            </a:r>
            <a:endParaRPr lang="en-GB" dirty="0"/>
          </a:p>
        </p:txBody>
      </p:sp>
      <p:pic>
        <p:nvPicPr>
          <p:cNvPr id="4" name="Picture 3" descr="A group of broken pots&#10;&#10;Description automatically generated">
            <a:extLst>
              <a:ext uri="{FF2B5EF4-FFF2-40B4-BE49-F238E27FC236}">
                <a16:creationId xmlns:a16="http://schemas.microsoft.com/office/drawing/2014/main" id="{93BF1DC8-09CE-278F-BCCE-ADC58E20C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677" y="259391"/>
            <a:ext cx="5390648" cy="3169609"/>
          </a:xfrm>
          <a:prstGeom prst="rect">
            <a:avLst/>
          </a:prstGeom>
        </p:spPr>
      </p:pic>
      <p:pic>
        <p:nvPicPr>
          <p:cNvPr id="6" name="Picture 5" descr="A collection of coins with images&#10;&#10;Description automatically generated">
            <a:extLst>
              <a:ext uri="{FF2B5EF4-FFF2-40B4-BE49-F238E27FC236}">
                <a16:creationId xmlns:a16="http://schemas.microsoft.com/office/drawing/2014/main" id="{6A93C9C8-A1F7-5CAF-AFD6-AF6A36479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2" y="3339238"/>
            <a:ext cx="4896312" cy="3106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6EC6EB-71F0-D946-7050-5CEDF47F31C8}"/>
              </a:ext>
            </a:extLst>
          </p:cNvPr>
          <p:cNvSpPr txBox="1"/>
          <p:nvPr/>
        </p:nvSpPr>
        <p:spPr>
          <a:xfrm>
            <a:off x="7343734" y="4651756"/>
            <a:ext cx="3930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Treasure Trove….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524872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logo for a building&#10;&#10;Description automatically generated">
            <a:extLst>
              <a:ext uri="{FF2B5EF4-FFF2-40B4-BE49-F238E27FC236}">
                <a16:creationId xmlns:a16="http://schemas.microsoft.com/office/drawing/2014/main" id="{4C0FB437-5542-7DD8-6238-14CA67E5E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20" y="643468"/>
            <a:ext cx="3294504" cy="2545005"/>
          </a:xfrm>
          <a:prstGeom prst="rect">
            <a:avLst/>
          </a:prstGeom>
        </p:spPr>
      </p:pic>
      <p:pic>
        <p:nvPicPr>
          <p:cNvPr id="8" name="Picture 7" descr="A purple circle with white text&#10;&#10;Description automatically generated">
            <a:extLst>
              <a:ext uri="{FF2B5EF4-FFF2-40B4-BE49-F238E27FC236}">
                <a16:creationId xmlns:a16="http://schemas.microsoft.com/office/drawing/2014/main" id="{13E9E3F8-B526-3A43-86D1-BDFC13763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834" y="188054"/>
            <a:ext cx="1385107" cy="1385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C2816C-6061-742D-423D-E6D2C97520BF}"/>
              </a:ext>
            </a:extLst>
          </p:cNvPr>
          <p:cNvSpPr txBox="1"/>
          <p:nvPr/>
        </p:nvSpPr>
        <p:spPr>
          <a:xfrm>
            <a:off x="861775" y="2337995"/>
            <a:ext cx="8968892" cy="180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THE ROMANS IN PURTON PROJECT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AEA59-9BA7-2B5C-AA9D-3ED619562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20" y="4883000"/>
            <a:ext cx="3558540" cy="388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20C4B9-EB6A-23BC-4085-2738CF514CCD}"/>
              </a:ext>
            </a:extLst>
          </p:cNvPr>
          <p:cNvSpPr txBox="1"/>
          <p:nvPr/>
        </p:nvSpPr>
        <p:spPr>
          <a:xfrm>
            <a:off x="2398923" y="4344391"/>
            <a:ext cx="4542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facebook</a:t>
            </a:r>
            <a:r>
              <a:rPr lang="en-GB" sz="3200" dirty="0"/>
              <a:t>: </a:t>
            </a:r>
            <a:r>
              <a:rPr lang="en-GB" sz="3200" b="1" dirty="0"/>
              <a:t>#romans_in_purton </a:t>
            </a:r>
          </a:p>
        </p:txBody>
      </p:sp>
    </p:spTree>
    <p:extLst>
      <p:ext uri="{BB962C8B-B14F-4D97-AF65-F5344CB8AC3E}">
        <p14:creationId xmlns:p14="http://schemas.microsoft.com/office/powerpoint/2010/main" val="1061288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48BF78D0-87B6-A95B-68C3-AA39C5FF8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1" r="1" b="2947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791745-976B-8941-2528-CB7E7B167C3B}"/>
              </a:ext>
            </a:extLst>
          </p:cNvPr>
          <p:cNvSpPr txBox="1"/>
          <p:nvPr/>
        </p:nvSpPr>
        <p:spPr>
          <a:xfrm>
            <a:off x="6538453" y="1838632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MOSAIC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8A995-88C6-E962-F867-47BD7767CE9D}"/>
              </a:ext>
            </a:extLst>
          </p:cNvPr>
          <p:cNvSpPr txBox="1"/>
          <p:nvPr/>
        </p:nvSpPr>
        <p:spPr>
          <a:xfrm>
            <a:off x="2708788" y="3626423"/>
            <a:ext cx="2413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POTTERY KILNS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9168D-D801-BCF5-789D-52D3088FC60C}"/>
              </a:ext>
            </a:extLst>
          </p:cNvPr>
          <p:cNvSpPr txBox="1"/>
          <p:nvPr/>
        </p:nvSpPr>
        <p:spPr>
          <a:xfrm>
            <a:off x="4100052" y="4971647"/>
            <a:ext cx="1868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BUILDINGS, KILNS,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BURIAL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3B122-0CA2-96CA-4AFA-4636DD7F0344}"/>
              </a:ext>
            </a:extLst>
          </p:cNvPr>
          <p:cNvSpPr txBox="1"/>
          <p:nvPr/>
        </p:nvSpPr>
        <p:spPr>
          <a:xfrm>
            <a:off x="9971984" y="4431324"/>
            <a:ext cx="2413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BUILDING,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CEMETERY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3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old&#10;&#10;Description automatically generated">
            <a:extLst>
              <a:ext uri="{FF2B5EF4-FFF2-40B4-BE49-F238E27FC236}">
                <a16:creationId xmlns:a16="http://schemas.microsoft.com/office/drawing/2014/main" id="{A51F7F9E-B6CD-FD50-3D40-8E5F35180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9" y="201906"/>
            <a:ext cx="9129933" cy="663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95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ound, outdoor, dirt, stone&#10;&#10;Description automatically generated">
            <a:extLst>
              <a:ext uri="{FF2B5EF4-FFF2-40B4-BE49-F238E27FC236}">
                <a16:creationId xmlns:a16="http://schemas.microsoft.com/office/drawing/2014/main" id="{5D963EE9-330B-FE8C-6955-48CFEE47D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69" y="137122"/>
            <a:ext cx="9305662" cy="65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57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one sculpture of a head&#10;&#10;Description automatically generated with low confidence">
            <a:extLst>
              <a:ext uri="{FF2B5EF4-FFF2-40B4-BE49-F238E27FC236}">
                <a16:creationId xmlns:a16="http://schemas.microsoft.com/office/drawing/2014/main" id="{84F5E18A-EC7C-2A88-0A0B-03BD6F0C2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355" y="1136361"/>
            <a:ext cx="6113703" cy="4585277"/>
          </a:xfrm>
          <a:prstGeom prst="rect">
            <a:avLst/>
          </a:prstGeom>
        </p:spPr>
      </p:pic>
      <p:pic>
        <p:nvPicPr>
          <p:cNvPr id="3" name="Picture 2" descr="A picture containing indoor, green, ceramic ware, plant&#10;&#10;Description automatically generated">
            <a:extLst>
              <a:ext uri="{FF2B5EF4-FFF2-40B4-BE49-F238E27FC236}">
                <a16:creationId xmlns:a16="http://schemas.microsoft.com/office/drawing/2014/main" id="{A196F473-071E-4F6D-4D59-57B8EB73D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82212"/>
            <a:ext cx="5191432" cy="389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89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quare hole in the ground&#10;&#10;Description automatically generated">
            <a:extLst>
              <a:ext uri="{FF2B5EF4-FFF2-40B4-BE49-F238E27FC236}">
                <a16:creationId xmlns:a16="http://schemas.microsoft.com/office/drawing/2014/main" id="{CE79CA70-4972-AB4D-B4B7-BA10F4DB4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8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le in the ground with a few pieces of rock&#10;&#10;Description automatically generated with medium confidence">
            <a:extLst>
              <a:ext uri="{FF2B5EF4-FFF2-40B4-BE49-F238E27FC236}">
                <a16:creationId xmlns:a16="http://schemas.microsoft.com/office/drawing/2014/main" id="{95F244AE-4A97-D65C-EE6F-96BF9BB37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03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le in the ground with a shovel and a pole&#10;&#10;Description automatically generated">
            <a:extLst>
              <a:ext uri="{FF2B5EF4-FFF2-40B4-BE49-F238E27FC236}">
                <a16:creationId xmlns:a16="http://schemas.microsoft.com/office/drawing/2014/main" id="{9118F4EE-FD46-365A-1AA1-FC7C36B0D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64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50B0B0-CE1B-56CB-E407-ED98F7A46B03}"/>
              </a:ext>
            </a:extLst>
          </p:cNvPr>
          <p:cNvSpPr txBox="1"/>
          <p:nvPr/>
        </p:nvSpPr>
        <p:spPr>
          <a:xfrm>
            <a:off x="2792361" y="465167"/>
            <a:ext cx="660727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Digging the test pits</a:t>
            </a:r>
          </a:p>
          <a:p>
            <a:endParaRPr lang="en-US" dirty="0"/>
          </a:p>
          <a:p>
            <a:r>
              <a:rPr lang="en-US" sz="2000" b="1" dirty="0"/>
              <a:t>AM</a:t>
            </a:r>
          </a:p>
          <a:p>
            <a:endParaRPr lang="en-US" sz="2000" dirty="0"/>
          </a:p>
          <a:p>
            <a:r>
              <a:rPr lang="en-US" sz="2000" dirty="0"/>
              <a:t>Meet up</a:t>
            </a:r>
          </a:p>
          <a:p>
            <a:endParaRPr lang="en-US" sz="2000" dirty="0"/>
          </a:p>
          <a:p>
            <a:r>
              <a:rPr lang="en-US" sz="2000" dirty="0"/>
              <a:t>Remove turf…………………….</a:t>
            </a:r>
            <a:r>
              <a:rPr lang="en-US" sz="2000" i="1" dirty="0"/>
              <a:t>archaeologist</a:t>
            </a:r>
          </a:p>
          <a:p>
            <a:endParaRPr lang="en-US" sz="2000" dirty="0"/>
          </a:p>
          <a:p>
            <a:r>
              <a:rPr lang="en-US" sz="2000" dirty="0"/>
              <a:t>Dig / metal detect…………….</a:t>
            </a:r>
            <a:r>
              <a:rPr lang="en-US" sz="2000" i="1" dirty="0"/>
              <a:t>archaeologist / volunteers</a:t>
            </a:r>
          </a:p>
          <a:p>
            <a:endParaRPr lang="en-US" sz="2000" dirty="0"/>
          </a:p>
          <a:p>
            <a:r>
              <a:rPr lang="en-US" sz="2000" b="1" dirty="0"/>
              <a:t>PM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Recording……………………….</a:t>
            </a:r>
            <a:r>
              <a:rPr lang="en-US" sz="2000" i="1" dirty="0"/>
              <a:t>archaeologist</a:t>
            </a:r>
          </a:p>
          <a:p>
            <a:endParaRPr lang="en-US" sz="2000" dirty="0"/>
          </a:p>
          <a:p>
            <a:r>
              <a:rPr lang="en-US" sz="2000" dirty="0"/>
              <a:t>Backfill…………………………..</a:t>
            </a:r>
            <a:r>
              <a:rPr lang="en-US" sz="2000" i="1" dirty="0"/>
              <a:t>archaeologist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C9DB2-1CF1-F287-B7F1-FAE4CD744C77}"/>
              </a:ext>
            </a:extLst>
          </p:cNvPr>
          <p:cNvSpPr txBox="1"/>
          <p:nvPr/>
        </p:nvSpPr>
        <p:spPr>
          <a:xfrm>
            <a:off x="2691644" y="5536681"/>
            <a:ext cx="68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5">
                    <a:lumMod val="75000"/>
                  </a:schemeClr>
                </a:solidFill>
              </a:rPr>
              <a:t>Bathroom facilities?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(we promise to remove our digging boots!) 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C9B529-DA28-CE8C-8010-0A9F906C8C93}"/>
              </a:ext>
            </a:extLst>
          </p:cNvPr>
          <p:cNvSpPr txBox="1"/>
          <p:nvPr/>
        </p:nvSpPr>
        <p:spPr>
          <a:xfrm>
            <a:off x="4168941" y="6039775"/>
            <a:ext cx="385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0070C0"/>
                </a:solidFill>
              </a:rPr>
              <a:t>Heavy rain</a:t>
            </a:r>
            <a:r>
              <a:rPr lang="en-GB" dirty="0">
                <a:solidFill>
                  <a:srgbClr val="0070C0"/>
                </a:solidFill>
              </a:rPr>
              <a:t> – we’ll dig another day!</a:t>
            </a:r>
          </a:p>
        </p:txBody>
      </p:sp>
    </p:spTree>
    <p:extLst>
      <p:ext uri="{BB962C8B-B14F-4D97-AF65-F5344CB8AC3E}">
        <p14:creationId xmlns:p14="http://schemas.microsoft.com/office/powerpoint/2010/main" val="40083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112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Hood</dc:creator>
  <cp:lastModifiedBy>Keith Allsop</cp:lastModifiedBy>
  <cp:revision>4</cp:revision>
  <dcterms:created xsi:type="dcterms:W3CDTF">2024-04-13T10:05:45Z</dcterms:created>
  <dcterms:modified xsi:type="dcterms:W3CDTF">2024-04-24T18:59:16Z</dcterms:modified>
</cp:coreProperties>
</file>